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43cf53547e_0_7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43cf53547e_0_7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3cf53547e_0_6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3cf53547e_0_6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3cf53547e_0_6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43cf53547e_0_6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5818E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idx="1" type="subTitle"/>
          </p:nvPr>
        </p:nvSpPr>
        <p:spPr>
          <a:xfrm>
            <a:off x="516375" y="805350"/>
            <a:ext cx="6368400" cy="34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latin typeface="Times New Roman"/>
                <a:ea typeface="Times New Roman"/>
                <a:cs typeface="Times New Roman"/>
                <a:sym typeface="Times New Roman"/>
              </a:rPr>
              <a:t>Розв’язування трикутників.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latin typeface="Times New Roman"/>
                <a:ea typeface="Times New Roman"/>
                <a:cs typeface="Times New Roman"/>
                <a:sym typeface="Times New Roman"/>
              </a:rPr>
              <a:t>Геометрія 9 клас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b="1" lang="uk" sz="18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 вересня 2018 р</a:t>
            </a:r>
            <a:r>
              <a:rPr lang="uk" sz="18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учні 9 класу почали працювати над проектом з використанням практичних навичок вимірювання відстаней та кутів на місцевості.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/>
          <p:nvPr>
            <p:ph type="ctrTitle"/>
          </p:nvPr>
        </p:nvSpPr>
        <p:spPr>
          <a:xfrm>
            <a:off x="630600" y="136800"/>
            <a:ext cx="78930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latin typeface="Times New Roman"/>
                <a:ea typeface="Times New Roman"/>
                <a:cs typeface="Times New Roman"/>
                <a:sym typeface="Times New Roman"/>
              </a:rPr>
              <a:t>Мета проекту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14"/>
          <p:cNvSpPr txBox="1"/>
          <p:nvPr>
            <p:ph idx="1" type="subTitle"/>
          </p:nvPr>
        </p:nvSpPr>
        <p:spPr>
          <a:xfrm>
            <a:off x="473825" y="912250"/>
            <a:ext cx="7893000" cy="415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50" u="sng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вивчення</a:t>
            </a:r>
            <a:r>
              <a:rPr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 </a:t>
            </a:r>
            <a:r>
              <a:rPr b="1"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засвоєння</a:t>
            </a:r>
            <a:r>
              <a:rPr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практиці теорем синусів та косинусів, обчислення площ трикутників, висот, радіусів вписаного і описаного кіл;</a:t>
            </a:r>
            <a:endParaRPr sz="16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повторення</a:t>
            </a:r>
            <a:r>
              <a:rPr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понять відстані, вимірювання кутів, понять висоти трикутника, радіусів вписаного та описаного кіл, знаходження центрів вписаного та описаного кіл на місцевості підручними матеріалами, обчислення площ трикутників;</a:t>
            </a:r>
            <a:endParaRPr sz="16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вироблення математичних компетентностей</a:t>
            </a:r>
            <a:r>
              <a:rPr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 розв'язуванні практичних задач;</a:t>
            </a:r>
            <a:endParaRPr sz="16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вміння</a:t>
            </a:r>
            <a:r>
              <a:rPr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користуватися рулеткою,транспортиром, програмою Geogebra, презентаціями Microsoft PaverPoint, Microsoft Publisher</a:t>
            </a:r>
            <a:endParaRPr sz="16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uk" sz="1600" u="sng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Прилади та засоби:</a:t>
            </a:r>
            <a:r>
              <a:rPr lang="uk" sz="1600">
                <a:solidFill>
                  <a:srgbClr val="3333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рулетки, мотузки, транспортири, переносні дошки, маркери, крейда, смартфони, чотиризначні таблиці Брадіса</a:t>
            </a:r>
            <a:endParaRPr sz="1600">
              <a:solidFill>
                <a:srgbClr val="33333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6A5AF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Google Shape;2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3788" y="164125"/>
            <a:ext cx="4848225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5500" y="2707114"/>
            <a:ext cx="2262500" cy="236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775" y="2650150"/>
            <a:ext cx="2512809" cy="227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70725" y="2705626"/>
            <a:ext cx="3202550" cy="227614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>
            <p:ph idx="4294967295" type="ctrTitle"/>
          </p:nvPr>
        </p:nvSpPr>
        <p:spPr>
          <a:xfrm>
            <a:off x="0" y="323825"/>
            <a:ext cx="3912600" cy="18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FFFFFF"/>
                </a:solidFill>
              </a:rPr>
              <a:t>Приклади</a:t>
            </a:r>
            <a:endParaRPr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FFFFFF"/>
                </a:solidFill>
              </a:rPr>
              <a:t>практичних </a:t>
            </a:r>
            <a:endParaRPr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600">
                <a:solidFill>
                  <a:srgbClr val="FFFFFF"/>
                </a:solidFill>
              </a:rPr>
              <a:t>задач</a:t>
            </a:r>
            <a:endParaRPr sz="3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5818E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1500" y="676413"/>
            <a:ext cx="7228751" cy="37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